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e Baier" userId="2b7715ec3858ca2a" providerId="LiveId" clId="{2ABB445F-4E34-4C69-BFBF-E6E12F8CE2B7}"/>
    <pc:docChg chg="undo custSel modSld">
      <pc:chgData name="Rene Baier" userId="2b7715ec3858ca2a" providerId="LiveId" clId="{2ABB445F-4E34-4C69-BFBF-E6E12F8CE2B7}" dt="2025-04-03T17:56:02.864" v="19" actId="6549"/>
      <pc:docMkLst>
        <pc:docMk/>
      </pc:docMkLst>
      <pc:sldChg chg="modSp mod">
        <pc:chgData name="Rene Baier" userId="2b7715ec3858ca2a" providerId="LiveId" clId="{2ABB445F-4E34-4C69-BFBF-E6E12F8CE2B7}" dt="2025-04-03T17:56:02.864" v="19" actId="6549"/>
        <pc:sldMkLst>
          <pc:docMk/>
          <pc:sldMk cId="0" sldId="257"/>
        </pc:sldMkLst>
        <pc:spChg chg="mod">
          <ac:chgData name="Rene Baier" userId="2b7715ec3858ca2a" providerId="LiveId" clId="{2ABB445F-4E34-4C69-BFBF-E6E12F8CE2B7}" dt="2025-04-03T17:56:02.864" v="19" actId="6549"/>
          <ac:spMkLst>
            <pc:docMk/>
            <pc:sldMk cId="0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Entwicklung alternativer Antriebe &amp; Werkstatttrends 2024–2025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Analyse für AutoService Nord GmbH – erstellt mit KBA-Daten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Zusammenfassung der Entwicklungen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BEV-</a:t>
            </a:r>
            <a:r>
              <a:rPr dirty="0" err="1"/>
              <a:t>Zulassungen</a:t>
            </a:r>
            <a:r>
              <a:rPr dirty="0"/>
              <a:t>: +24,9 % (2025 </a:t>
            </a:r>
            <a:r>
              <a:rPr dirty="0" err="1"/>
              <a:t>hochgerechnet</a:t>
            </a:r>
            <a:r>
              <a:rPr dirty="0"/>
              <a:t>)</a:t>
            </a:r>
          </a:p>
          <a:p>
            <a:r>
              <a:rPr dirty="0" err="1"/>
              <a:t>Hybride</a:t>
            </a:r>
            <a:r>
              <a:rPr dirty="0"/>
              <a:t>: +43,4 % </a:t>
            </a:r>
            <a:r>
              <a:rPr dirty="0" err="1"/>
              <a:t>Wachstum</a:t>
            </a:r>
            <a:r>
              <a:rPr dirty="0"/>
              <a:t> – starker </a:t>
            </a:r>
            <a:r>
              <a:rPr dirty="0" err="1"/>
              <a:t>Anstieg</a:t>
            </a:r>
            <a:r>
              <a:rPr dirty="0"/>
              <a:t> </a:t>
            </a:r>
            <a:r>
              <a:rPr dirty="0" err="1"/>
              <a:t>bei</a:t>
            </a:r>
            <a:r>
              <a:rPr dirty="0"/>
              <a:t> PHEV</a:t>
            </a:r>
          </a:p>
          <a:p>
            <a:r>
              <a:rPr dirty="0"/>
              <a:t>VW, Tesla, Hyundai &amp; Mercedes </a:t>
            </a:r>
            <a:r>
              <a:rPr dirty="0" err="1"/>
              <a:t>führen</a:t>
            </a:r>
            <a:r>
              <a:rPr dirty="0"/>
              <a:t> alternative </a:t>
            </a:r>
            <a:r>
              <a:rPr dirty="0" err="1"/>
              <a:t>Antriebe</a:t>
            </a:r>
            <a:endParaRPr dirty="0"/>
          </a:p>
          <a:p>
            <a:r>
              <a:rPr dirty="0" err="1"/>
              <a:t>Segmente</a:t>
            </a:r>
            <a:r>
              <a:rPr dirty="0"/>
              <a:t> </a:t>
            </a:r>
            <a:r>
              <a:rPr dirty="0" err="1"/>
              <a:t>mit</a:t>
            </a:r>
            <a:r>
              <a:rPr dirty="0"/>
              <a:t> </a:t>
            </a:r>
            <a:r>
              <a:rPr dirty="0" err="1"/>
              <a:t>hohem</a:t>
            </a:r>
            <a:r>
              <a:rPr dirty="0"/>
              <a:t> E-</a:t>
            </a:r>
            <a:r>
              <a:rPr dirty="0" err="1"/>
              <a:t>Potenzial</a:t>
            </a:r>
            <a:r>
              <a:rPr dirty="0"/>
              <a:t>: SUV, </a:t>
            </a:r>
            <a:r>
              <a:rPr dirty="0" err="1"/>
              <a:t>Kompaktklasse</a:t>
            </a:r>
            <a:endParaRPr dirty="0"/>
          </a:p>
          <a:p>
            <a:r>
              <a:rPr dirty="0" err="1"/>
              <a:t>Werkstattausrichtung</a:t>
            </a:r>
            <a:r>
              <a:rPr dirty="0"/>
              <a:t> auf HV-Systeme </a:t>
            </a:r>
            <a:r>
              <a:rPr dirty="0" err="1"/>
              <a:t>sinnvoll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Vergleich alternativer Antriebe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42694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Top 10 Fahrzeugmodelle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Zulassungen nach Fahrzeugsegmenten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49687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Segmentverteilung Gesamt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523730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Bildschirmpräsentation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Entwicklung alternativer Antriebe &amp; Werkstatttrends 2024–2025</vt:lpstr>
      <vt:lpstr>Zusammenfassung der Entwicklungen</vt:lpstr>
      <vt:lpstr>Vergleich alternativer Antriebe</vt:lpstr>
      <vt:lpstr>Top 10 Fahrzeugmodelle</vt:lpstr>
      <vt:lpstr>Zulassungen nach Fahrzeugsegmenten</vt:lpstr>
      <vt:lpstr>Segmentverteilung Gesamt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Rene Baier</cp:lastModifiedBy>
  <cp:revision>1</cp:revision>
  <dcterms:created xsi:type="dcterms:W3CDTF">2013-01-27T09:14:16Z</dcterms:created>
  <dcterms:modified xsi:type="dcterms:W3CDTF">2025-04-03T17:56:10Z</dcterms:modified>
  <cp:category/>
</cp:coreProperties>
</file>